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7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4.png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92.png"/><Relationship Id="rId12" Type="http://schemas.openxmlformats.org/officeDocument/2006/relationships/image" Target="../media/image10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05.png"/><Relationship Id="rId5" Type="http://schemas.openxmlformats.org/officeDocument/2006/relationships/image" Target="../media/image101.png"/><Relationship Id="rId10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4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5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8043" y="2767062"/>
            <a:ext cx="8258382" cy="20796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65281" y="4471726"/>
            <a:ext cx="2717888" cy="5962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32385" y="2862300"/>
            <a:ext cx="3274192" cy="20263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63741" y="7772146"/>
            <a:ext cx="6680680" cy="12241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8149" y="8873223"/>
            <a:ext cx="10493646" cy="1016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210" y="952401"/>
            <a:ext cx="7424892" cy="17461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523" y="2396515"/>
            <a:ext cx="10871468" cy="25912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80720" y="1395666"/>
            <a:ext cx="327736" cy="854062"/>
            <a:chOff x="4880720" y="1395666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880720" y="1395666"/>
              <a:ext cx="327735" cy="327735"/>
              <a:chOff x="4880720" y="1395666"/>
              <a:chExt cx="327735" cy="32773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80720" y="1395666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880720" y="1921993"/>
              <a:ext cx="327735" cy="327735"/>
              <a:chOff x="4880720" y="1921993"/>
              <a:chExt cx="327735" cy="32773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80720" y="1921993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976442" y="8878743"/>
            <a:ext cx="3069547" cy="502920"/>
            <a:chOff x="7976442" y="8878743"/>
            <a:chExt cx="3069547" cy="5029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6442" y="8878743"/>
              <a:ext cx="3069547" cy="5029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181" y="2571905"/>
            <a:ext cx="6965962" cy="17048"/>
            <a:chOff x="891181" y="2571905"/>
            <a:chExt cx="6965962" cy="170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1181" y="2571905"/>
              <a:ext cx="6965962" cy="17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57143" y="5419701"/>
            <a:ext cx="3251322" cy="3157942"/>
            <a:chOff x="7857143" y="5419701"/>
            <a:chExt cx="3251322" cy="31579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7143" y="5419701"/>
              <a:ext cx="3251322" cy="31579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20873" y="3482029"/>
            <a:ext cx="5283674" cy="5832967"/>
            <a:chOff x="11820873" y="3482029"/>
            <a:chExt cx="5283674" cy="58329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0873" y="3482029"/>
              <a:ext cx="5283674" cy="5832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94033" y="2543087"/>
            <a:ext cx="14293887" cy="7176967"/>
            <a:chOff x="3194033" y="2543087"/>
            <a:chExt cx="14293887" cy="71769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4033" y="2543087"/>
              <a:ext cx="14293887" cy="71769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71948" y="5577166"/>
            <a:ext cx="9836145" cy="38095"/>
            <a:chOff x="-3271948" y="5577166"/>
            <a:chExt cx="9836145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3271948" y="5577166"/>
              <a:ext cx="9836145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3201" y="1541480"/>
            <a:ext cx="7202754" cy="7202754"/>
            <a:chOff x="2143201" y="1541480"/>
            <a:chExt cx="7202754" cy="7202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3201" y="1541480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27367" y="2619277"/>
            <a:ext cx="4834423" cy="4834423"/>
            <a:chOff x="3327367" y="2619277"/>
            <a:chExt cx="4834423" cy="48344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7367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3626" y="485258"/>
            <a:ext cx="2326903" cy="2326903"/>
            <a:chOff x="463626" y="485258"/>
            <a:chExt cx="2326903" cy="23269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626" y="485258"/>
              <a:ext cx="2326903" cy="23269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4638" y="785959"/>
            <a:ext cx="11233770" cy="16681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931" y="744103"/>
            <a:ext cx="8329290" cy="1192516"/>
            <a:chOff x="449931" y="744103"/>
            <a:chExt cx="8329290" cy="1192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931" y="744103"/>
              <a:ext cx="8329290" cy="11925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847" y="710438"/>
            <a:ext cx="5841084" cy="13806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3721" y="3953652"/>
            <a:ext cx="4065498" cy="5441389"/>
            <a:chOff x="13003721" y="3953652"/>
            <a:chExt cx="4065498" cy="54413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03721" y="3953652"/>
              <a:ext cx="4065498" cy="54413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66878" y="3953652"/>
            <a:ext cx="4065498" cy="5441389"/>
            <a:chOff x="3966878" y="3953652"/>
            <a:chExt cx="4065498" cy="54413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6878" y="3953652"/>
              <a:ext cx="4065498" cy="54413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0841" y="2114968"/>
            <a:ext cx="18507397" cy="145307"/>
            <a:chOff x="-110841" y="2114968"/>
            <a:chExt cx="18507397" cy="1453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0841" y="2114968"/>
              <a:ext cx="18507397" cy="14530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362" y="4686972"/>
            <a:ext cx="994816" cy="3897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49448" y="3474399"/>
            <a:ext cx="1334384" cy="6265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50272" y="3953652"/>
            <a:ext cx="4347162" cy="5441389"/>
            <a:chOff x="8350272" y="3953652"/>
            <a:chExt cx="4347162" cy="54413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0272" y="3953652"/>
              <a:ext cx="4347162" cy="54413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91978" y="848978"/>
            <a:ext cx="2790762" cy="1218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60786" y="3474394"/>
            <a:ext cx="724565" cy="6265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32581" y="3450385"/>
            <a:ext cx="723032" cy="5410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931" y="744103"/>
            <a:ext cx="6676441" cy="1192516"/>
            <a:chOff x="449931" y="744103"/>
            <a:chExt cx="6676441" cy="1192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931" y="744103"/>
              <a:ext cx="6676441" cy="11925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847" y="710438"/>
            <a:ext cx="5227341" cy="13806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97941" y="3400300"/>
            <a:ext cx="4396334" cy="5884190"/>
            <a:chOff x="12597941" y="3400300"/>
            <a:chExt cx="4396334" cy="5884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7941" y="3400300"/>
              <a:ext cx="4396334" cy="5884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5710" y="3400300"/>
            <a:ext cx="4396334" cy="5884190"/>
            <a:chOff x="2825710" y="3400300"/>
            <a:chExt cx="4396334" cy="5884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5710" y="3400300"/>
              <a:ext cx="4396334" cy="5884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0841" y="2114968"/>
            <a:ext cx="18507397" cy="145307"/>
            <a:chOff x="-110841" y="2114968"/>
            <a:chExt cx="18507397" cy="1453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0841" y="2114968"/>
              <a:ext cx="18507397" cy="14530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362" y="4686972"/>
            <a:ext cx="994816" cy="3897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34716" y="2882047"/>
            <a:ext cx="1442856" cy="6314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65810" y="3400300"/>
            <a:ext cx="4700919" cy="5884190"/>
            <a:chOff x="7565810" y="3400300"/>
            <a:chExt cx="4700919" cy="5884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5810" y="3400300"/>
              <a:ext cx="4700919" cy="58841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8326" y="834000"/>
            <a:ext cx="1777229" cy="1218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70134" y="2882041"/>
            <a:ext cx="783627" cy="6784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97691" y="2856079"/>
            <a:ext cx="788732" cy="5796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20970" y="2862943"/>
            <a:ext cx="13405257" cy="6464590"/>
            <a:chOff x="3020970" y="2862943"/>
            <a:chExt cx="13405257" cy="6464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0970" y="2862943"/>
              <a:ext cx="13405257" cy="64645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0390" y="891728"/>
            <a:ext cx="18514286" cy="398300"/>
            <a:chOff x="3610390" y="891728"/>
            <a:chExt cx="18514286" cy="398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0390" y="891728"/>
              <a:ext cx="18514286" cy="3983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21" y="313042"/>
            <a:ext cx="3200441" cy="15451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로봇 시연 영상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90500"/>
            <a:ext cx="16660937" cy="9372600"/>
          </a:xfrm>
        </p:spPr>
      </p:pic>
    </p:spTree>
    <p:extLst>
      <p:ext uri="{BB962C8B-B14F-4D97-AF65-F5344CB8AC3E}">
        <p14:creationId xmlns:p14="http://schemas.microsoft.com/office/powerpoint/2010/main" val="38000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61338" y="3959177"/>
            <a:ext cx="3354381" cy="2584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208" y="933457"/>
            <a:ext cx="18689076" cy="259995"/>
            <a:chOff x="-19208" y="933457"/>
            <a:chExt cx="186890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208" y="933457"/>
              <a:ext cx="186890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133521"/>
            <a:ext cx="18689076" cy="259995"/>
            <a:chOff x="0" y="9133521"/>
            <a:chExt cx="18689076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133521"/>
              <a:ext cx="18689076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0104" y="4007461"/>
            <a:ext cx="5975478" cy="2231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1724" y="3100177"/>
            <a:ext cx="4154624" cy="4154624"/>
            <a:chOff x="1681724" y="3100177"/>
            <a:chExt cx="4154624" cy="41546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81724" y="3100177"/>
              <a:ext cx="4154624" cy="4154624"/>
              <a:chOff x="1681724" y="3100177"/>
              <a:chExt cx="4154624" cy="41546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81724" y="3100177"/>
                <a:ext cx="4154624" cy="41546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876551" y="3295004"/>
              <a:ext cx="3764970" cy="3764970"/>
              <a:chOff x="1876551" y="3295004"/>
              <a:chExt cx="3764970" cy="376497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76551" y="3295004"/>
                <a:ext cx="3764970" cy="3764970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90136" y="5997992"/>
            <a:ext cx="3541814" cy="9477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62024" y="5992304"/>
            <a:ext cx="2718137" cy="909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1913" y="3767329"/>
            <a:ext cx="3622094" cy="21867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42744" y="5508774"/>
            <a:ext cx="2910070" cy="259995"/>
            <a:chOff x="3142744" y="5508774"/>
            <a:chExt cx="2910070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2744" y="5508774"/>
              <a:ext cx="2910070" cy="2599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9988" y="2256341"/>
            <a:ext cx="6665392" cy="65160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4666888"/>
            <a:ext cx="18637442" cy="5733333"/>
            <a:chOff x="-9524" y="4666888"/>
            <a:chExt cx="18637442" cy="57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4666888"/>
              <a:ext cx="18637442" cy="57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120" y="843384"/>
            <a:ext cx="3924034" cy="15800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6055" y="6451919"/>
            <a:ext cx="3119181" cy="6774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81793" y="3586502"/>
            <a:ext cx="2670172" cy="2670172"/>
            <a:chOff x="6281793" y="3586502"/>
            <a:chExt cx="2670172" cy="26701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281793" y="3586502"/>
              <a:ext cx="2670172" cy="2670172"/>
              <a:chOff x="6281793" y="3586502"/>
              <a:chExt cx="2670172" cy="267017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81793" y="3586502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40203" y="3744913"/>
              <a:ext cx="2353351" cy="2353351"/>
              <a:chOff x="6440203" y="3744913"/>
              <a:chExt cx="2353351" cy="23533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40203" y="3744913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335783" y="3586502"/>
            <a:ext cx="2670172" cy="2670172"/>
            <a:chOff x="9335783" y="3586502"/>
            <a:chExt cx="2670172" cy="267017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335783" y="3586502"/>
              <a:ext cx="2670172" cy="2670172"/>
              <a:chOff x="9335783" y="3586502"/>
              <a:chExt cx="2670172" cy="267017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35783" y="3586502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94193" y="3744913"/>
              <a:ext cx="2353351" cy="2353351"/>
              <a:chOff x="9494193" y="3744913"/>
              <a:chExt cx="2353351" cy="23533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94193" y="3744913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427868" y="3586502"/>
            <a:ext cx="2670172" cy="2670172"/>
            <a:chOff x="12427868" y="3586502"/>
            <a:chExt cx="2670172" cy="267017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427868" y="3586502"/>
              <a:ext cx="2670172" cy="2670172"/>
              <a:chOff x="12427868" y="3586502"/>
              <a:chExt cx="2670172" cy="267017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427868" y="3586502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586279" y="3744913"/>
              <a:ext cx="2353351" cy="2353351"/>
              <a:chOff x="12586279" y="3744913"/>
              <a:chExt cx="2353351" cy="23533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586279" y="3744913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481859" y="3605550"/>
            <a:ext cx="2670172" cy="2670172"/>
            <a:chOff x="15481859" y="3605550"/>
            <a:chExt cx="2670172" cy="267017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481859" y="3605550"/>
              <a:ext cx="2670172" cy="2670172"/>
              <a:chOff x="15481859" y="3605550"/>
              <a:chExt cx="2670172" cy="267017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481859" y="3605550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640269" y="3763960"/>
              <a:ext cx="2353351" cy="2353351"/>
              <a:chOff x="15640269" y="3763960"/>
              <a:chExt cx="2353351" cy="235335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640269" y="3763960"/>
                <a:ext cx="2353351" cy="2353351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8386" y="7364461"/>
            <a:ext cx="2206348" cy="10375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186919" y="1769239"/>
            <a:ext cx="7847619" cy="259995"/>
            <a:chOff x="4186919" y="1769239"/>
            <a:chExt cx="7847619" cy="2599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6919" y="1769239"/>
              <a:ext cx="7847619" cy="25999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52322" y="6451919"/>
            <a:ext cx="3148752" cy="69917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98722" y="7489843"/>
            <a:ext cx="2466472" cy="67281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05747" y="6451919"/>
            <a:ext cx="1524409" cy="67745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21371" y="7477196"/>
            <a:ext cx="3132062" cy="67281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59499" y="6451919"/>
            <a:ext cx="3148752" cy="69917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256227" y="7324815"/>
            <a:ext cx="2654129" cy="103752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869982" y="6428166"/>
            <a:ext cx="3148752" cy="6991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05754" y="3562751"/>
            <a:ext cx="2670172" cy="2670172"/>
            <a:chOff x="205754" y="3562751"/>
            <a:chExt cx="2670172" cy="267017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05754" y="3562751"/>
              <a:ext cx="2670172" cy="2670172"/>
              <a:chOff x="205754" y="3562751"/>
              <a:chExt cx="2670172" cy="267017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05754" y="3562751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64165" y="3721162"/>
              <a:ext cx="2353351" cy="2353351"/>
              <a:chOff x="364165" y="3721162"/>
              <a:chExt cx="2353351" cy="235335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64165" y="3721162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3278792" y="3638942"/>
            <a:ext cx="2670172" cy="2670172"/>
            <a:chOff x="3278792" y="3638942"/>
            <a:chExt cx="2670172" cy="267017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278792" y="3638942"/>
              <a:ext cx="2670172" cy="2670172"/>
              <a:chOff x="3278792" y="3638942"/>
              <a:chExt cx="2670172" cy="267017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78792" y="3638942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437203" y="3797352"/>
              <a:ext cx="2353351" cy="2353351"/>
              <a:chOff x="3437203" y="3797352"/>
              <a:chExt cx="2353351" cy="235335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437203" y="3797352"/>
                <a:ext cx="2353351" cy="2353351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2929" y="7175360"/>
            <a:ext cx="2586071" cy="172185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195331" y="6466262"/>
            <a:ext cx="3119181" cy="67745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383428" y="7353386"/>
            <a:ext cx="2463110" cy="10375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800639"/>
            <a:ext cx="18514286" cy="1385406"/>
            <a:chOff x="-228571" y="800639"/>
            <a:chExt cx="18514286" cy="13854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800639"/>
              <a:ext cx="18514286" cy="13854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24639" y="779013"/>
            <a:ext cx="5432755" cy="15136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9889" y="8800199"/>
            <a:ext cx="11629077" cy="7951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6959" y="6684527"/>
            <a:ext cx="7517391" cy="938208"/>
            <a:chOff x="596959" y="6684527"/>
            <a:chExt cx="7517391" cy="9382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959" y="6684527"/>
              <a:ext cx="7517391" cy="9382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4102" y="3377337"/>
            <a:ext cx="7960724" cy="1727425"/>
            <a:chOff x="654102" y="3377337"/>
            <a:chExt cx="7960724" cy="17274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102" y="3377337"/>
              <a:ext cx="7960724" cy="17274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054" y="5801976"/>
            <a:ext cx="9075336" cy="653732"/>
            <a:chOff x="635054" y="5801976"/>
            <a:chExt cx="9075336" cy="6537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054" y="5801976"/>
              <a:ext cx="9075336" cy="653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50221" y="4066030"/>
            <a:ext cx="7588178" cy="3433798"/>
            <a:chOff x="9850221" y="4066030"/>
            <a:chExt cx="7588178" cy="34337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50221" y="4066030"/>
              <a:ext cx="7588178" cy="3433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59550" y="-311688"/>
            <a:ext cx="10883307" cy="11619048"/>
            <a:chOff x="7459550" y="-311688"/>
            <a:chExt cx="10883307" cy="11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9550" y="-311688"/>
              <a:ext cx="10883307" cy="11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572" y="3295037"/>
            <a:ext cx="3752783" cy="3752783"/>
            <a:chOff x="571572" y="3295037"/>
            <a:chExt cx="3752783" cy="37527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72" y="3295037"/>
              <a:ext cx="3752783" cy="37527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651" y="4217566"/>
            <a:ext cx="5108448" cy="20357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61430" y="3262849"/>
            <a:ext cx="10017860" cy="39257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64743" y="4191092"/>
            <a:ext cx="821071" cy="821071"/>
            <a:chOff x="10564743" y="4191092"/>
            <a:chExt cx="821071" cy="8210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4743" y="4191092"/>
              <a:ext cx="821071" cy="8210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7948" y="5469264"/>
            <a:ext cx="560341" cy="560341"/>
            <a:chOff x="14287948" y="5469264"/>
            <a:chExt cx="560341" cy="5603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7948" y="5469264"/>
              <a:ext cx="560341" cy="5603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26043" y="6506527"/>
            <a:ext cx="531770" cy="531770"/>
            <a:chOff x="13526043" y="6506527"/>
            <a:chExt cx="531770" cy="5317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6043" y="6506527"/>
              <a:ext cx="531770" cy="5317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62153" y="3027596"/>
            <a:ext cx="615265" cy="615265"/>
            <a:chOff x="15762153" y="3027596"/>
            <a:chExt cx="615265" cy="6152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62153" y="3027596"/>
              <a:ext cx="615265" cy="615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7784" y="4087436"/>
            <a:ext cx="6436462" cy="17561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8732" y="3882237"/>
            <a:ext cx="6390476" cy="259995"/>
            <a:chOff x="1218732" y="3882237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8732" y="3882237"/>
              <a:ext cx="6390476" cy="2599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772" y="5671347"/>
            <a:ext cx="1878185" cy="7584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91288" y="1541480"/>
            <a:ext cx="7202754" cy="7202754"/>
            <a:chOff x="10591288" y="1541480"/>
            <a:chExt cx="7202754" cy="72027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288" y="1541480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5745" y="2725645"/>
            <a:ext cx="4834423" cy="4834423"/>
            <a:chOff x="8405745" y="2725645"/>
            <a:chExt cx="4834423" cy="48344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5745" y="2725645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11712" y="2668273"/>
            <a:ext cx="5161905" cy="5161905"/>
            <a:chOff x="11611712" y="2668273"/>
            <a:chExt cx="5161905" cy="51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611712" y="2668273"/>
              <a:ext cx="5161905" cy="5161905"/>
              <a:chOff x="11611712" y="2668273"/>
              <a:chExt cx="5161905" cy="516190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11712" y="2668273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853775" y="2910336"/>
              <a:ext cx="4677780" cy="4677780"/>
              <a:chOff x="11853775" y="2910336"/>
              <a:chExt cx="4677780" cy="46777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53775" y="2910336"/>
                <a:ext cx="4677780" cy="46777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775453" y="2832014"/>
            <a:ext cx="4834423" cy="4834423"/>
            <a:chOff x="11775453" y="2832014"/>
            <a:chExt cx="4834423" cy="48344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5453" y="2832014"/>
              <a:ext cx="4834423" cy="4834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26850" y="2619277"/>
            <a:ext cx="4834423" cy="4834423"/>
            <a:chOff x="12826850" y="2619277"/>
            <a:chExt cx="4834423" cy="4834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993" y="948826"/>
            <a:ext cx="10954714" cy="5252763"/>
            <a:chOff x="1441993" y="948826"/>
            <a:chExt cx="10954714" cy="52527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382" y="886215"/>
              <a:ext cx="11058880" cy="551761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619037" y="1657841"/>
              <a:ext cx="378611" cy="483413"/>
              <a:chOff x="2619037" y="1657841"/>
              <a:chExt cx="378611" cy="48341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19037" y="1657841"/>
                <a:ext cx="378611" cy="4834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593097" y="2335730"/>
              <a:ext cx="475338" cy="475338"/>
              <a:chOff x="8593097" y="2335730"/>
              <a:chExt cx="475338" cy="47533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593097" y="2335730"/>
                <a:ext cx="475338" cy="47533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70095" y="4316780"/>
              <a:ext cx="485148" cy="485148"/>
              <a:chOff x="9870095" y="4316780"/>
              <a:chExt cx="485148" cy="48514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870095" y="4316780"/>
                <a:ext cx="485148" cy="4851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752234" y="3575207"/>
            <a:ext cx="6171429" cy="6171429"/>
            <a:chOff x="11752234" y="3575207"/>
            <a:chExt cx="617142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2234" y="357520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14889" y="7531244"/>
            <a:ext cx="1790476" cy="1011315"/>
            <a:chOff x="11414889" y="7531244"/>
            <a:chExt cx="1790476" cy="101131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14889" y="7531244"/>
              <a:ext cx="1790476" cy="1011315"/>
              <a:chOff x="11414889" y="7531244"/>
              <a:chExt cx="1790476" cy="10113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11414889" y="7531244"/>
                <a:ext cx="1790476" cy="101131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7815" y="7885757"/>
              <a:ext cx="1136795" cy="6389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465925"/>
            <a:ext cx="18689076" cy="259995"/>
            <a:chOff x="0" y="465925"/>
            <a:chExt cx="18689076" cy="2599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65925"/>
              <a:ext cx="18689076" cy="2599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9208" y="9547374"/>
            <a:ext cx="18689076" cy="259995"/>
            <a:chOff x="-19208" y="9547374"/>
            <a:chExt cx="18689076" cy="2599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9208" y="9547374"/>
              <a:ext cx="18689076" cy="2599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10599" y="1728616"/>
            <a:ext cx="18689076" cy="259995"/>
            <a:chOff x="8310599" y="1728616"/>
            <a:chExt cx="18689076" cy="2599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310599" y="1728616"/>
              <a:ext cx="18689076" cy="2599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8781895" y="2939698"/>
            <a:ext cx="18689076" cy="259995"/>
            <a:chOff x="-8781895" y="2939698"/>
            <a:chExt cx="18689076" cy="2599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8781895" y="2939698"/>
              <a:ext cx="18689076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210" y="952401"/>
            <a:ext cx="6982178" cy="17461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181" y="2572145"/>
            <a:ext cx="6565964" cy="16808"/>
            <a:chOff x="891181" y="2572145"/>
            <a:chExt cx="6565964" cy="168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1181" y="2572145"/>
              <a:ext cx="6565964" cy="1680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8593" y="3020119"/>
            <a:ext cx="8727992" cy="19464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80720" y="1395666"/>
            <a:ext cx="327736" cy="854062"/>
            <a:chOff x="4880720" y="1395666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880720" y="1395666"/>
              <a:ext cx="327735" cy="327735"/>
              <a:chOff x="4880720" y="1395666"/>
              <a:chExt cx="327735" cy="32773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80720" y="1395666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880720" y="1921993"/>
              <a:ext cx="327735" cy="327735"/>
              <a:chOff x="4880720" y="1921993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80720" y="1921993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84929" y="4517144"/>
            <a:ext cx="3231987" cy="49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87927" y="1706508"/>
            <a:ext cx="3599685" cy="4367279"/>
            <a:chOff x="12487927" y="1706508"/>
            <a:chExt cx="3599685" cy="43672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7927" y="1706508"/>
              <a:ext cx="3599685" cy="4367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80720" y="5454898"/>
            <a:ext cx="7115528" cy="3796266"/>
            <a:chOff x="4880720" y="5454898"/>
            <a:chExt cx="7115528" cy="37962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0720" y="5454898"/>
              <a:ext cx="7115528" cy="3796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2136" y="5634540"/>
            <a:ext cx="5435413" cy="3517420"/>
            <a:chOff x="5532136" y="5634540"/>
            <a:chExt cx="5435413" cy="3517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2136" y="5634540"/>
              <a:ext cx="5435413" cy="3517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77172" y="2124157"/>
            <a:ext cx="3876238" cy="5269094"/>
            <a:chOff x="11777172" y="2124157"/>
            <a:chExt cx="3876238" cy="5269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77172" y="2124157"/>
              <a:ext cx="3876238" cy="52690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210" y="952401"/>
            <a:ext cx="7424892" cy="17461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1145" y="2988645"/>
            <a:ext cx="8727564" cy="2048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80720" y="1395666"/>
            <a:ext cx="327736" cy="854062"/>
            <a:chOff x="4880720" y="1395666"/>
            <a:chExt cx="327736" cy="8540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80720" y="1395666"/>
              <a:ext cx="327735" cy="327735"/>
              <a:chOff x="4880720" y="1395666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80720" y="1395666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880720" y="1921993"/>
              <a:ext cx="327735" cy="327735"/>
              <a:chOff x="4880720" y="192199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80720" y="1921993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91181" y="2571905"/>
            <a:ext cx="6965962" cy="17048"/>
            <a:chOff x="891181" y="2571905"/>
            <a:chExt cx="6965962" cy="170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91181" y="2571905"/>
              <a:ext cx="6965962" cy="17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2022-07-29T16:17:49Z</dcterms:created>
  <dcterms:modified xsi:type="dcterms:W3CDTF">2022-07-29T07:22:15Z</dcterms:modified>
</cp:coreProperties>
</file>